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6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8812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43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64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1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04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7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1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6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4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1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6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0118-9058-46AB-9127-E921CC63CE0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54B450-90D6-4FC5-8307-48F4C9CD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147EBA-8A2B-3729-741F-58A13E5E3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876" y="345384"/>
            <a:ext cx="6667500" cy="4762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F1526-EF3E-EB5C-16C3-7176B5191471}"/>
              </a:ext>
            </a:extLst>
          </p:cNvPr>
          <p:cNvSpPr txBox="1"/>
          <p:nvPr/>
        </p:nvSpPr>
        <p:spPr>
          <a:xfrm>
            <a:off x="3044687" y="5107884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b="1" dirty="0"/>
              <a:t>خریدی مطمئن با مقایسه قیمت منتل هیدروکن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854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8125157-6F8A-7BB6-A916-726851134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77416"/>
              </p:ext>
            </p:extLst>
          </p:nvPr>
        </p:nvGraphicFramePr>
        <p:xfrm>
          <a:off x="1020418" y="1184089"/>
          <a:ext cx="8066497" cy="415653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65288">
                  <a:extLst>
                    <a:ext uri="{9D8B030D-6E8A-4147-A177-3AD203B41FA5}">
                      <a16:colId xmlns:a16="http://schemas.microsoft.com/office/drawing/2014/main" val="1179393280"/>
                    </a:ext>
                  </a:extLst>
                </a:gridCol>
                <a:gridCol w="2116452">
                  <a:extLst>
                    <a:ext uri="{9D8B030D-6E8A-4147-A177-3AD203B41FA5}">
                      <a16:colId xmlns:a16="http://schemas.microsoft.com/office/drawing/2014/main" val="3241667478"/>
                    </a:ext>
                  </a:extLst>
                </a:gridCol>
                <a:gridCol w="3084757">
                  <a:extLst>
                    <a:ext uri="{9D8B030D-6E8A-4147-A177-3AD203B41FA5}">
                      <a16:colId xmlns:a16="http://schemas.microsoft.com/office/drawing/2014/main" val="3063357008"/>
                    </a:ext>
                  </a:extLst>
                </a:gridCol>
              </a:tblGrid>
              <a:tr h="10961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ویژگی ها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منتل هیدروکن 36-2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منتل هیدروکن 36-2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2643674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جنس آلیاژ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فولاد منگنزی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فولاد منگنزی مولیبدن دار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1029196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مقاومت در برابر سایش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بالا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بسیار بالا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0620143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طول عمر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متوسط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بالا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3255692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قیمت (تخمینی)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مناسب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متوسط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845479"/>
                  </a:ext>
                </a:extLst>
              </a:tr>
              <a:tr h="61207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کاربرد مناسب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خردایش مواد نرم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خردایش مواد سخت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4538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ED9107-60FD-EA0B-1742-039A9F35796D}"/>
              </a:ext>
            </a:extLst>
          </p:cNvPr>
          <p:cNvSpPr txBox="1"/>
          <p:nvPr/>
        </p:nvSpPr>
        <p:spPr>
          <a:xfrm>
            <a:off x="768626" y="1999794"/>
            <a:ext cx="8491330" cy="2858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مزایای انتخاب شرکت آوانگارد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</a:b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انتخاب شرکت آوانگارد به عنوان تأمین کننده تخصصی در حوزه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سنگ شکن و راهسازی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، به معنای اطمینان از کیفیت، دوام و پشتیبانی فنی است. این شرکت با تکیه بر سال ها تجربه در تولید انواع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قطعات ماسه ساز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،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قطعات ناخن و زیربندی</a:t>
            </a:r>
            <a:r>
              <a:rPr lang="fa-I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و دیگر اجزای مصرفی معادن، توانسته است جایگاهی ممتاز در صنعت به دست آورد. استفاده از آلیاژهای مقاوم نظیر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چدن نایهارد</a:t>
            </a:r>
            <a:r>
              <a:rPr lang="fa-I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و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چدن پر کروم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در فرآیند تولید، موجب افزایش مقاومت در برابر سایش و ضربه شده و دوام قطعات را به شکل قابل توجهی افزایش می دهد. همچنین بهره گیری از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چدن </a:t>
            </a:r>
            <a:r>
              <a:rPr lang="fa-I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های آلیاژی با ترکیب مهندسی شده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، به شرکت آوانگارد این امکان را داده است که نیاز صنایع مختلف را با کیفیت بالا و قیمت مناسب پاسخ دهد. در کنار کیفیت ساخت، خدمات پس از فروش و تامین سریع قطعات، از جمله مزایایی است که آوانگارد را به انتخاب اول فعالان حرفه ای در حوزه معادن و صنایع سنگ شکن تبدیل کرده است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79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6DA4B8-9691-FC61-F07A-B656AF345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34" y="1166191"/>
            <a:ext cx="9061776" cy="415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7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CF6239-2892-194E-863B-3230C016A7F5}"/>
              </a:ext>
            </a:extLst>
          </p:cNvPr>
          <p:cNvSpPr txBox="1"/>
          <p:nvPr/>
        </p:nvSpPr>
        <p:spPr>
          <a:xfrm>
            <a:off x="1007165" y="466181"/>
            <a:ext cx="8146774" cy="4746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4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نتیجه گیری</a:t>
            </a:r>
            <a:endParaRPr lang="en-US" sz="24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در نهایت، انتخاب منتل هیدروکن مناسب نقشی تعیین کننده در بهبود عملکرد و کاهش هزینه های عملیاتی سنگ شکن دارد. بررسی دقیق پارامترهای مربوط به جنس آلیاژ، دقت در فرآیند ساخت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(Manufacturing Process)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و تکنولوژی های نوین ریخته گری، از جمله عواملی هستند که بر قیمت نهایی این قطعه تأثیر می گذارند. در این میان، تصمیم گیری هوشمندانه در زمینه خرید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(Purchase)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و فروش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(Sale)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منتل ها می تواند به شما کمک کند تا با صرفه جویی در هزینه و افزایش بهره وری، بهترین نتیجه را کسب کنید. شرکت اوانگارد به عنوان یکی از تولیدکنندگان معتبر داخلی، با بهره گیری از فناوری های پیشرفته در تولید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(Production)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و کنترل کیفیت، قطعاتی با استانداردهای بین المللی ارائه می دهد که علاوه بر افزایش عمر مفید دستگاه، از نظر قیمت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(Price)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نیز مقرون به صرفه هستند. به طور خلاصه، مقایسه دقیق قیمت و تحلیل عملکرد محصولات موجود در بازار، از جمله راهکارهایی است که در روند خرید و فروش این قطعه حیاتی به شما کمک خواهد کرد تا انتخابی هوشمندانه داشته باشید و از بهره وری بالای سیستم سنگ شکن خود اطمینان حاصل نمایید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شرکت هلدینگ بازرگانی صنعتی آوانگارد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شماره تماس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: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00989120228576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وب سایت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: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r>
              <a:rPr lang="en-US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Avangardholding.com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D4AE37-502D-3388-19E4-6DE8F7A1F7A1}"/>
              </a:ext>
            </a:extLst>
          </p:cNvPr>
          <p:cNvSpPr txBox="1"/>
          <p:nvPr/>
        </p:nvSpPr>
        <p:spPr>
          <a:xfrm>
            <a:off x="318052" y="324741"/>
            <a:ext cx="9008165" cy="5730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خریدی مطمئن با مقایسه قیمت منتل هیدروکن</a:t>
            </a:r>
            <a:endParaRPr lang="en-US" sz="2400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هیدروکن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Hydrocone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Mantle)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یکی از اجزای استراتژیک و حیاتی در سیستم های سنگ شکن مخروطی یا بعبارتی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سنگ شکن هیدروکن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به شمار می آید که نقش اساسی در بهبود کارایی و عملکرد فرآیند خردایش سنگ ها در بین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تجهیزات معادن شن و ماسه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دارد. این قطعه با ایجاد حرکت دورانی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(Rotational Motion)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نسبت به 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کانکیو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(Concave)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، فاصله بین این دو جزء را به طور پویا تنظیم می کند و باعث بهینه سازی فرآیند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Fragmentation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سنگ ها می شود. جنس مورد استفاده در تولید منتل، عمدتاً از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فولاد منگنزی</a:t>
            </a:r>
            <a:r>
              <a:rPr lang="fa-I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(Manganese Steel)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در برخی موارد از ترکیب های پیشرفته فولاد منگنزی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مولیبدن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دار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(Manganese Molybdenum Steel)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می باشد که مقاومت بالایی در برابر سایش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(Wear Resistance)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ضربه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(Impact Resistance)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ارائه می دهد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در فرآیند عملیاتی سنگ شکن، حرکت اکسنتریک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(Eccentric Movement)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منتل، نیروی دینامیکی لازم برای خردایش سنگ های ورودی را فراهم می آورد، در حالی که کانکیو به عنوان یک قطعه ثابت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(Fixed Component)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در داخل پوسته بالایی هیدروکن، بستر لازم برای انتقال نیرو و ایجاد فشار لازم را مهیا می کند. از دیگر نکات مهم در این حوزه، انتخاب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قطعات هیدروکن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با کیفیت بالا است که می تواند تأثیر مستقیمی بر افزایش طول عمر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دستگاه سنگ شکن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و کاهش هزینه های تعمیر و نگهداری داشته باشد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آوانگارد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با بهره گیری از فناوری های پیشرفته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ریخته گری</a:t>
            </a:r>
            <a:r>
              <a:rPr lang="fa-IR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(Advanced Casting Technology)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کنترل کیفیت دقیق، خدمات ریخته گری محصولاتی با استانداردهای بین المللی در تولید منتل هیدروکن ارائه می دهد. این خدمات نه تنها موجب تولید قطعاتی با دقت ابعادی بالا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(High Dimensional Accuracy)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می شود، بلکه باعث افزایش بهره وری و کاهش هزینه های عملیاتی در سیستم های سنگ شکن نیز گردیده است. انتخاب یک منتل با کیفیت و استفاده از خدمات ریخته گری آوانگارد، تضمین کننده عملکرد بهینه و اقتصادی در صنعت خردایش سنگ است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27A343-646E-FA27-FB1E-DA34F1C8B2BB}"/>
              </a:ext>
            </a:extLst>
          </p:cNvPr>
          <p:cNvSpPr txBox="1"/>
          <p:nvPr/>
        </p:nvSpPr>
        <p:spPr>
          <a:xfrm>
            <a:off x="1139687" y="1036719"/>
            <a:ext cx="7961243" cy="4545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4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هیدروکن چیست و چه نقشی در عملکرد سنگ شکن دارد؟</a:t>
            </a:r>
            <a:endParaRPr lang="en-US" sz="24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منتل هیدروکن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Hydrocone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Mantle)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یکی از اجزای حیاتی در سنگ شکن های مخروطی است که نقش اساسی در فرآیند خردایش سنگ ها ایفا می کند. این قطعه به عنوان مخروط متحرک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(Moving Cone)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شناخته می شود و با حرکت دورانی خود نسبت به کانکیو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(Concave)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، سنگ های ورودی را بین این دو سطح فشرده و خرد می کند. جنس منتل معمولاً از فولاد منگنزی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(Manganese Steel)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یا فولاد منگنزی مولیبدن دار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(Manganese Molybdenum Steel)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ساخته می شود که مقاومت بالایی در برابر سایش و ضربه دارد. این ویژگی موجب افزایش دوام و کاهش هزینه های تعمیر و نگهداری در سیستم های سنگ شکن هیدروکن می شود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در سنگ شکن هیدروکن، منتل بر روی هدسنتر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(Head Center)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نصب شده و با چرخش شفت اصلی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(Main Shaft)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، حرکت دورانی و خارج از مرکز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(Eccentric)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انجام می دهد. این حرکت باعث می شود فاصله بین منتل و کانکیو به صورت مداوم تغییر کند و در نتیجه، سنگ ها در این فضای متغیر خرد شوند. میزان خردایش و اندازه نهایی ذرات خروجی، به فاصله بین منتل و کانکیو بستگی دارد که می توان آن را متناسب با نیاز تنظیم کرد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3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8E1AF4-72CD-E335-F1FA-C366256FB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073426"/>
            <a:ext cx="9003949" cy="412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7CC08D-7317-9848-7631-4E39A14E9578}"/>
              </a:ext>
            </a:extLst>
          </p:cNvPr>
          <p:cNvSpPr txBox="1"/>
          <p:nvPr/>
        </p:nvSpPr>
        <p:spPr>
          <a:xfrm>
            <a:off x="569843" y="636105"/>
            <a:ext cx="8743122" cy="5833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به دلیل تماس مستقیم منتل با مواد سخت و ساینده، این قطعه در معرض سایش قرار دارد و نیاز به تعویض دوره ای دارد. استفاده از منتل با کیفیت بالا و متناسب با نوع سنگ شکن و شرایط کاری، می تواند عمر مفید دستگاه را افزایش داده و هزینه های نگهداری را کاهش دهد. شرکت آوانگارد، با بهره گیری از فناوری های نوین و توانمندی های بالای ریخته گری، اقدام به تولید منتل های هیدروکن با آلیاژهای مقاوم کرده است. این منتل ها با رعایت استانداردهای صنعتی، دقت بالا در ساخت و قیمت رقابتی، گزینه ای ایده آل برای افزایش بهره وری خطوط تولید و کاهش هزینه های عملیاتی در معادن هستند.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انتخاب شرکت آوانگارد به عنوان تأمین کننده قطعات صنعتی در حوزه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صنایع شن و ماسه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، تصمیمی هوشمندانه برای فعالان این حوزه است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خدمات آوانگارد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فراتر از تأمین صرف قطعه بوده و شامل مجموعه ای از فعالیت های تخصصی از جمله طراحی،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مدل سازی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، مشاوره فنی و تولید دقیق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قطعات ریخته گری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است که با بهره گیری از پیشرفته ترین تکنولوژی های روز دنیا انجام می پذیرد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یکی از مهم ترین مزایای همکاری با آوانگارد، تأمین مستقیم و بدون واسطه انواع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قطعات سنگ شکن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از جمله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قطعات سنگ شکن فکی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،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قطعات سنگ شکن ضربه ای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دیگر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لوازم یدکی سنگ شکن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است که در خطوط خردایش معادن کاربرد فراوانی دارند. این قطعات با استفاده از بهترین </a:t>
            </a:r>
            <a:r>
              <a:rPr lang="ar-SA" sz="20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مواد اولیه ریخته گری</a:t>
            </a:r>
            <a:r>
              <a:rPr lang="ar-SA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تحت نظارت متخصصین با تجربه تولید می شوند تا عملکرد بهینه و طول عمر بالا را برای تجهیزات شما تضمین کنند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آوانگارد با تمرکز بر کیفیت، دقت در ساخت و رعایت استانداردهای بین المللی، به یکی از تولیدکنندگان برتر در زمینه تأمین قطعات برای ماشین آلات صنایع شن و ماسه تبدیل شده است. اگر به دنبال قطعاتی با دوام، قیمت مناسب و پشتیبانی فنی هستید، انتخاب آوانگارد راه حلی مطمئن برای ارتقاء بهره وری و کاهش هزینه های نگهداری در تجهیزات صنعتی شما خواهد بود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B59E97-016D-E8C1-CB8A-7EEB279D7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958819"/>
              </p:ext>
            </p:extLst>
          </p:nvPr>
        </p:nvGraphicFramePr>
        <p:xfrm>
          <a:off x="1033669" y="1565892"/>
          <a:ext cx="8085105" cy="372621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17021">
                  <a:extLst>
                    <a:ext uri="{9D8B030D-6E8A-4147-A177-3AD203B41FA5}">
                      <a16:colId xmlns:a16="http://schemas.microsoft.com/office/drawing/2014/main" val="4163964445"/>
                    </a:ext>
                  </a:extLst>
                </a:gridCol>
                <a:gridCol w="1617021">
                  <a:extLst>
                    <a:ext uri="{9D8B030D-6E8A-4147-A177-3AD203B41FA5}">
                      <a16:colId xmlns:a16="http://schemas.microsoft.com/office/drawing/2014/main" val="2093577221"/>
                    </a:ext>
                  </a:extLst>
                </a:gridCol>
                <a:gridCol w="1617021">
                  <a:extLst>
                    <a:ext uri="{9D8B030D-6E8A-4147-A177-3AD203B41FA5}">
                      <a16:colId xmlns:a16="http://schemas.microsoft.com/office/drawing/2014/main" val="1788257640"/>
                    </a:ext>
                  </a:extLst>
                </a:gridCol>
                <a:gridCol w="1617021">
                  <a:extLst>
                    <a:ext uri="{9D8B030D-6E8A-4147-A177-3AD203B41FA5}">
                      <a16:colId xmlns:a16="http://schemas.microsoft.com/office/drawing/2014/main" val="3846141130"/>
                    </a:ext>
                  </a:extLst>
                </a:gridCol>
                <a:gridCol w="1617021">
                  <a:extLst>
                    <a:ext uri="{9D8B030D-6E8A-4147-A177-3AD203B41FA5}">
                      <a16:colId xmlns:a16="http://schemas.microsoft.com/office/drawing/2014/main" val="3354642614"/>
                    </a:ext>
                  </a:extLst>
                </a:gridCol>
              </a:tblGrid>
              <a:tr h="4439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مدل هیدروکن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نوع منتل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نوع کانکیو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نوع تاپشل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توضیحات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6139011"/>
                  </a:ext>
                </a:extLst>
              </a:tr>
              <a:tr h="7533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هیدروکن ماسه ساز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18645"/>
                  </a:ext>
                </a:extLst>
              </a:tr>
              <a:tr h="4439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0203104"/>
                  </a:ext>
                </a:extLst>
              </a:tr>
              <a:tr h="4439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0356412"/>
                  </a:ext>
                </a:extLst>
              </a:tr>
              <a:tr h="4439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3588491"/>
                  </a:ext>
                </a:extLst>
              </a:tr>
              <a:tr h="4439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36-6.5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6.5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6.5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3088605"/>
                  </a:ext>
                </a:extLst>
              </a:tr>
              <a:tr h="7533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36-8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هیدروکن قلوه شکن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5210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452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09AED8-78C8-B141-5124-28AD70D18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74" y="1542291"/>
            <a:ext cx="8232913" cy="377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2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23558D-9A70-1777-ADF7-BB112BF66BCC}"/>
              </a:ext>
            </a:extLst>
          </p:cNvPr>
          <p:cNvSpPr txBox="1"/>
          <p:nvPr/>
        </p:nvSpPr>
        <p:spPr>
          <a:xfrm>
            <a:off x="-212035" y="0"/>
            <a:ext cx="11251096" cy="6817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مقایسه قیمت منتل هیدروکن: چه عواملی بر هزینه این قطعه تأثیرگذارند؟</a:t>
            </a:r>
            <a:endParaRPr lang="en-US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هیدروکن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Hydrocone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Mantle) </a:t>
            </a:r>
            <a:r>
              <a:rPr lang="fa-I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یکی از مهم ترین قطعات مصرفی در سنگ شکن های مخروطی است که به دلیل نقش کلیدی خود در فرآیند خردایش، از نظر قیمت و کیفیت اهمیت بالایی دارد. قیمت این قطعه تحت تأثیر چندین عامل مهم قرار می گیرد که بررسی آن ها می تواند به خریداران کمک کند تا انتخابی بهینه و اقتصادی داشته باشند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جنس و متریال ساخت</a:t>
            </a:r>
            <a:b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یکی از اصلی ترین فاکتورهای تأثیرگذار بر قیمت منتل، جنس آلیاژ به کاررفته در آن است. منتل های ساخته شده از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فولاد منگنزی</a:t>
            </a:r>
            <a:r>
              <a:rPr lang="en-US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(Manganese Steel)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فولاد منگنزی مولیبدن دار</a:t>
            </a:r>
            <a:r>
              <a:rPr lang="en-US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(Manganese Molybdenum Steel)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به دلیل مقاومت بالاتر در برابر سایش، قیمت بیشتری نسبت به نمونه های معمولی دارند. هرچه میزان عناصر آلیاژی مانند منگنز و مولیبدن بیشتر باشد، عمر مفید قطعه افزایش یافته و در نتیجه هزینه های تعمیر و نگهداری کاهش می یابد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kern="100" dirty="0">
              <a:effectLst/>
              <a:latin typeface="B Nazanin" panose="00000400000000000000" pitchFamily="2" charset="-78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کیفیت فرآیند ریخته گری و دقت ابعادی</a:t>
            </a:r>
            <a:b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دقت در ریخته گری و پردازش نهایی منتل نیز تأثیر مستقیمی بر قیمت آن دارد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 آوانگارد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با بهره گیری از فناوری های پیشرفته ریخته گری و کنترل کیفیت دقیق، منتل های هیدروکن را با بهترین استانداردها تولید می کند که موجب افزایش دوام و بهینه سازی عملکرد دستگاه های سنگ شکن می شود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kern="100" dirty="0">
              <a:effectLst/>
              <a:latin typeface="B Nazanin" panose="00000400000000000000" pitchFamily="2" charset="-78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مدل و سایز منتل</a:t>
            </a:r>
            <a:b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هر مدل از سنگ شکن هیدروکن نیازمند منتل مخصوص خود است. به عنوان مثال،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هیدروکن 36-2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و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هیدروکن 36-4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دارای ابعاد و ویژگی های متفاوتی هستند که بر روی قیمت آن ها تأثیر می گذارد. منتل های بزرگ تر و سنگین تر، به دلیل مصرف بیشتر مواد اولیه و هزینه های تولید بالاتر، قیمت بیشتری دارند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kern="100" dirty="0">
              <a:effectLst/>
              <a:latin typeface="B Nazanin" panose="00000400000000000000" pitchFamily="2" charset="-78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برند و کشور سازنده</a:t>
            </a:r>
            <a:b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های تولیدشده توسط برندهای معتبر داخلی و خارجی تفاوت قیمت قابل توجهی دارند. برخی برندهای اروپایی و آمریکایی به دلیل کیفیت بالاتر، هزینه بیشتری دارند، اما تولیدکنندگان داخلی مانند </a:t>
            </a:r>
            <a:r>
              <a:rPr lang="ar-SA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آوانگارد</a:t>
            </a:r>
            <a:r>
              <a:rPr lang="ar-SA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توانسته اند محصولاتی با کیفیت مشابه و قیمت مناسب تر ارائه دهند که برای خریداران گزینه ای اقتصادی و مقرون به صرفه محسوب می شود</a:t>
            </a:r>
            <a:r>
              <a:rPr lang="en-US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kern="100" dirty="0">
              <a:effectLst/>
              <a:latin typeface="B Nazanin" panose="00000400000000000000" pitchFamily="2" charset="-78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با توجه به این فاکتورها، مقایسه قیمت منتل هیدروکن نه تنها به بررسی نرخ بازار، بلکه به تحلیل کیفیت، جنس آلیاژ و فرآیند تولید نیز بستگی دارد. انتخاب یک منتل باکیفیت می تواند بهره وری سنگ شکن را افزایش داده و هزینه های تعویض و تعمیر را کاهش دهد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9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02FD25-70E0-67EF-1013-A42103C86193}"/>
              </a:ext>
            </a:extLst>
          </p:cNvPr>
          <p:cNvSpPr txBox="1"/>
          <p:nvPr/>
        </p:nvSpPr>
        <p:spPr>
          <a:xfrm>
            <a:off x="397565" y="98714"/>
            <a:ext cx="9750287" cy="6759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0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راهنمای خرید منتل هیدروکن: نکات کلیدی برای انتخاب بهترین مدل و قیمت</a:t>
            </a:r>
            <a:endParaRPr lang="en-US" sz="2000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برای خرید منتل هیدروکن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Hydrocone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Mantle)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، انتخاب مدل و قیمت مناسب، نقش کلیدی در کارایی و بهره وری دستگاه سنگ شکن ایفا می کند. منتل هیدروکن یکی از اجزای حیاتی در فرآیند خردایش مواد است و خرید آن باید با دقت و آگاهی کامل از ویژگی های آن انجام گیرد. در این راهنما، نکات کلیدی برای خرید منتل هیدروکن با بهترین قیمت و کیفیت بررسی می شود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نیازهای خاص پروژه و انتخاب مدل مناسب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در ابتدا باید مدل سنگ شکن هیدروکن خود را در نظر بگیرید. بسته به اندازه دستگاه و نوع کاربری شما (کاربردهای سنگ شکنی با ظرفیت بالا یا خردایش مواد با سایزهای مختلف)، انتخاب مدل منتل (مانند هیدروکن 36-2 یا هیدروکن 36-4) می تواند تاثیر بسزایی در طول عمر دستگاه و هزینه های عملیاتی داشته باشد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تحلیل جنس و ترکیب آلیاژ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منتل هیدروکن معمولاً از فولاد منگنزی یا آلیاژهای ترکیبی مانند فولاد منگنزی مولیبدن دار و گاها استفاده از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فرو بر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یا </a:t>
            </a:r>
            <a:r>
              <a:rPr lang="fa-IR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فرو تیتانیوم</a:t>
            </a:r>
            <a:r>
              <a:rPr lang="fa-IR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بر حسب سفارش ساخته می شود. این ترکیب ها نه تنها موجب افزایش مقاومت در برابر سایش می شوند، بلکه می توانند طول عمر قطعه را افزایش داده و هزینه های تعویض را کاهش دهند. برای کارهای سنگین و مواد سخت تر، انتخاب آلیاژهای مقاوم تر می تواند به صرفه جویی در هزینه های بلندمدت کمک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کیفیت فرآیند تولید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یکی دیگر از نکات مهم در خرید منتل هیدروکن، انتخاب تولیدکنندگان معتبر است. فرآیند ریخته گری دقیق و کنترل کیفیت در تولید منتل می تواند تضمین کننده عملکرد بهینه و عمر طولانی قطعه باشد. شرکت آوانگارد با استفاده از تکنولوژی های پیشرفته ریخته گری، منتل هایی با کیفیت بالا تولید می کند که عملکرد سنگ شکن را بهینه کرده و هزینه های نگهداری را کاهش می دهد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مقایسه قیمت ها و ارزش خرید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قیمت منتل هیدروکن بسته به متریال، سایز و کیفیت ساخت می تواند متغیر باشد. با این حال، مقایسه قیمت ها تنها با در نظر گرفتن کیفیت مناسب است که به شما کمک می کند تا انتخابی به صرفه و بهینه داشته باشید. در این بین، انتخاب منتل های با کیفیت مشابه از تولیدکنندگان داخلی مانند آوانگارد می تواند به کاهش هزینه ها کمک کند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2997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2229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 Nazanin</vt:lpstr>
      <vt:lpstr>Calibri</vt:lpstr>
      <vt:lpstr>Calibri Light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Salari</dc:creator>
  <cp:lastModifiedBy>Salari</cp:lastModifiedBy>
  <cp:revision>1</cp:revision>
  <dcterms:created xsi:type="dcterms:W3CDTF">2025-04-04T22:05:17Z</dcterms:created>
  <dcterms:modified xsi:type="dcterms:W3CDTF">2025-04-04T22:20:50Z</dcterms:modified>
</cp:coreProperties>
</file>