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9" r:id="rId4"/>
    <p:sldId id="259" r:id="rId5"/>
    <p:sldId id="260" r:id="rId6"/>
    <p:sldId id="267" r:id="rId7"/>
    <p:sldId id="261" r:id="rId8"/>
    <p:sldId id="262" r:id="rId9"/>
    <p:sldId id="268" r:id="rId10"/>
    <p:sldId id="263" r:id="rId11"/>
    <p:sldId id="264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8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1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362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59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758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00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07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0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0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5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0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5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5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E3A6-0E97-4C8A-B574-19FDC3EFC8C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C23202-64F6-4629-9FD8-ADBC8BA99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0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so.com/aggregates/products/crusher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624233-08CC-3D96-C208-D0D6153CDB3C}"/>
              </a:ext>
            </a:extLst>
          </p:cNvPr>
          <p:cNvSpPr txBox="1"/>
          <p:nvPr/>
        </p:nvSpPr>
        <p:spPr>
          <a:xfrm>
            <a:off x="3044687" y="607036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dirty="0"/>
              <a:t>خرید مطمئن با شناخت قطعات هیدروکن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680D4-ADC4-38F2-B889-6409A5679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823" y="941733"/>
            <a:ext cx="6667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7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0140D8-0CE3-6CE6-177C-81F97634752D}"/>
              </a:ext>
            </a:extLst>
          </p:cNvPr>
          <p:cNvSpPr txBox="1"/>
          <p:nvPr/>
        </p:nvSpPr>
        <p:spPr>
          <a:xfrm>
            <a:off x="1232452" y="363737"/>
            <a:ext cx="7921487" cy="5762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000" b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نگهدار</a:t>
            </a:r>
            <a:r>
              <a:rPr lang="fa-IR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 بهینه دستگاه هیدروکن؛ افزایش طول عمر با روش های ساده اما کاربردی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/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برای افزایش طول عمر و بهبود عملکرد دستگاه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هیدروکن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رعایت نکات نگهداری و تعمیرات اساسی ضروری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بررسی دوره ای دستگاه توسط متخصصان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به شناسایی زودهنگام مشکلات و جلوگیری از خرابی های ناگهانی کمک می کند. استفاده از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قطعات اصلی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مانند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منتل، کانکیو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شفت اصلی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... تضمین کننده عملکرد بهینه و افزایش عمر مفید دستگاه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ar-SA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نکات کلیدی برای نگهداری بهینه هیدروکن</a:t>
            </a:r>
            <a:r>
              <a:rPr lang="en-US" sz="18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marL="342900" marR="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روانکاری منظم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استفاده از سیستم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روغن کاری پیشرفته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با روغن های با کیفیت، مانند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روغن هیدرولیک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روغن روان کننده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به کاهش سایش و افزایش کارایی کمک می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تنظیم فاصله بین کانکیو و منتل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تنظیم دقیق این فاصله با استفاده از سیستم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هیدرولیکی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به بهبود کیفیت محصول نهایی و کاهش استهلاک کمک می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کنترل کیفیت مواد ورودی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استفاده از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مواد اولیه با کیفیت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جلوگیری از ورود مواد غیرقابل خردایش به دستگاه، از آسیب به قطعات جلوگیری می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 algn="r" rt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برنامه ریزی تعمیرات پیشگیرانه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برنامه ریزی منظم برای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تعمیرات و نگهداری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بر اساس دستورالعمل های تولیدکننده، به افزایش عمر مفید و کاهش هزینه های ناشی از خرابی های غیرمنتظره کمک می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r" rtl="1"/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با اجرای این روش های ساده اما کاربردی، می توانید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عملکرد بهینه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طول عمر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دستگاه هیدروکن خود را افزایش داده و از هزینه های اضافی جلوگیری کنید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170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3E4CE3-2D78-D345-122B-4B9F022D8056}"/>
              </a:ext>
            </a:extLst>
          </p:cNvPr>
          <p:cNvSpPr txBox="1"/>
          <p:nvPr/>
        </p:nvSpPr>
        <p:spPr>
          <a:xfrm>
            <a:off x="834887" y="406446"/>
            <a:ext cx="8451574" cy="5752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ar-SA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چرا آوانگارد برای خرید قطعات هیدروکن انتخابی مطمئن است؟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خرید قطعات یدکی هیدروکن نیازمند توجه به کیفیت و دوام آن هاست، زیرا این قطعات نقشی اساسی در عملکرد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دستگاه سنگ شکن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دارند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هیدروکن یکی از دستگاه های محبوب در صنعت سنگ شکن است که برای خردایش انواع مواد معدنی و سنگ ها مورد استفاده قرار می گیرد. بنابراین، انتخاب قطعات مناسب برای آن، به ویژه قطعاتی مانند منتل، کانکیو،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تاپشل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باتمشل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، قطعات شفت اصلی، و سایر قطعات هیدروکن اهمیت بسیاری دارد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شرکت آوانگارد با تجربه طولانی در تولید انواع قطعات سنگ شکن و تأمین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سنگ شکن فکی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سنگ شکن ضربه ای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ماسه ساز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انتخابی مطمئن برای تأمین قطعات یدکی هیدروکن و سایر قطعات سنگ شکن    است. این شرکت با استفاده از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مواد اولیه ریختگری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 کیفیت بالا و به کارگیری بهترین فرآیندهای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ریخته گری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به تولید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ریخته گری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دستگاه های مختلف سنگ شکن، از جمله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سنگ شکن ژیراتوری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هیدروکن می پردازد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آوانگارد به عنوان یکی از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بهترین شرکت های ریخته گری در ایران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قطعات مقاوم و با کیفیت بالا را در انواع فولاد 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چدن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های آلیاژی ضد سایش از جمله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چدن نایهارد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چدن پر کروم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را برای تأمین نیازهای مختلف مشتریان خود تولید می کند. قطعات ضد سایش تولیدی آوانگارد در صورت لزوم با استفاده از انواع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فروآلیاژ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نظیر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فروسیلیس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 منگنز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 کروم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 بور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فرو تیتانیوم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دیگر عناصرآلیاژی را در ترکیب خود جای می دهند و با تعریف سیکل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عملیات حرارتی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مناسب از مقاومت بالا و عمر طولانی برخوردارند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اگر به دنبال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سنگ شکن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 کیفیت و قیمت مناسب هستید، آوانگارد با ارائه مشاوره تخصصی و خدمات پس از فروش حرفه ای و مناسب، به شما کمک می کند تا بهترین انتخاب را برای قطعات هیدروکن داشته باشید. برای کسب اطلاعات بیشتر و مشاهده محصولات، به وب سایت </a:t>
            </a:r>
            <a:r>
              <a:rPr lang="en-US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Avangardholding.com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مراجعه کنید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110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C2A6B4-30CC-E7CE-3765-896351C87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96" y="1366147"/>
            <a:ext cx="9001539" cy="412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654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2EC186-A618-F2A0-D6C4-944C6ACF3ACC}"/>
              </a:ext>
            </a:extLst>
          </p:cNvPr>
          <p:cNvSpPr txBox="1"/>
          <p:nvPr/>
        </p:nvSpPr>
        <p:spPr>
          <a:xfrm>
            <a:off x="1391478" y="0"/>
            <a:ext cx="7762461" cy="6610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/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در نتیجه، برای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خرید قطعات هیدروکن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با کیفیت و قیمت مناسب، آگاهی از ویژگی ها و مشخصات دقیق قطعات دستگاه های هیدروکن، نقش بسیار مهمی در افزایش عمر و بهبود عملکرد این دستگاه ها دارد. قطعاتی مانند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منتل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کانکیو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بوش فولادی</a:t>
            </a:r>
            <a:r>
              <a:rPr lang="ar-SA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شفت اصلی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سایر قطعات کلیدی، از جمله اجزای حیاتی در عملیات خردایش هستند که انتخاب صحیح آن ها می تواند تاثیر زیادی بر کارایی دستگاه داشته باشد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شرکت آوانگارد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با تجربه و دانش فنی بالا در زمینه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ساخت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تولید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قطعات هیدروکن، به عنوان یکی از معتبرترین تأمین کنندگان این قطعات شناخته می شود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r" rtl="1"/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خرید قطعات اصل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استفاده از خدمات مشاوره ای آوانگارد، می تواند تضمینی برای عملکرد بهینه و کاهش هزینه های تعمیرات در آینده باشد. با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فروش قطعات با کیفیت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مطابق با استانداردهای بین المللی، این شرکت بستری مناسب برای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خرید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قطعات هیدروکن با قیمت مناسب و اطمینان از اصالت و دوام قطعات فراهم کرده است. به همین دلیل،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آوانگارد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انتخابی مطمئن برای کسانی است که به دنبال قطعات یدکی هیدروکن با کیفیت بالا هستند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r" rtl="1"/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برای کسب اطلاعات بیشتر و دریافت مشاوره در خصوص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قیمت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و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خرید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قطعات هیدروکن، می توانید به وب سایت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Avangardholding.com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مراجعه کرده و با کارشناسان ما تماس بگیرید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شرکت هلدینگ بازرگانی صنعتی آوانگارد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شماره تماس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fa-I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00989120228576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وب سایت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fa-I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Avangardholding.com</a:t>
            </a:r>
          </a:p>
        </p:txBody>
      </p:sp>
    </p:spTree>
    <p:extLst>
      <p:ext uri="{BB962C8B-B14F-4D97-AF65-F5344CB8AC3E}">
        <p14:creationId xmlns:p14="http://schemas.microsoft.com/office/powerpoint/2010/main" val="99367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BA1C81-5A61-0815-95BB-B8C7BBE57CF0}"/>
              </a:ext>
            </a:extLst>
          </p:cNvPr>
          <p:cNvSpPr txBox="1"/>
          <p:nvPr/>
        </p:nvSpPr>
        <p:spPr>
          <a:xfrm>
            <a:off x="887896" y="959877"/>
            <a:ext cx="8332304" cy="5419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خرید مطمئن با شناخت قطعات هیدروکن</a:t>
            </a:r>
            <a:endParaRPr lang="en-US" sz="2400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فرآیند خردایش مواد معدنی، سنگ شکن های مخروطی یا هیدروکن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Hydrocone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Crushers)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به عنوان تجهیزاتی حیاتی در مرحله خردایش ثانویه،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صنایع شن و ماسه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شناخته می شوند. این دستگاه ها با استفاده از دو قطعه اصلی،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منتل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(Mantle)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کانکیو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(Concave)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عملیات خردایش را انجام می دهند. منتل بر روی شفت اصلی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(Main Shaft)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نصب شده و درون کانکیو ثابت قرار می گیرد. حرکت دورانی شفت اصلی باعث تغییر فاصله بین منتل و کانکیو شده و در نتیجه، سنگ ها خرد می شوند. کیفیت و دوام این قطعات تأثیر مستقیمی بر عملکرد و عمر مفید دستگاه دارد. به عنوان مثال، منتل و کانکیو معمولاً از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فولاد منگنزی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یا فولاد منگنزی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مولیبدن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دار ساخته می شوند تا مقاومت بالایی در برابر سایش داشته باشند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نگهداری مناسب و استفاده از قطعات یدکی باکیفیت، نقش بسزایی در افزایش کارایی و کاهش هزینه های عملیاتی این دستگاه ها دارد. به عنوان مثال، بررسی منظم سیستم روغن کاری و اطمینان از تمیزی و کیفیت مناسب روغن هیدرولیک می تواند از خرابی های ناگهانی جلوگیری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این مقاله، به بررسی جزئیات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هیدروکن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نکات مهم در خرید قطعات یدکی و راهکارهای نگهداری بهینه این دستگاه ها خواهیم پرداخت. هدف ما ارائه راهنمایی جامع برای خریداران و کاربران است تا با شناخت بهتر اجزا و عملکرد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دستگاه هیدروکن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خریدی مطمئن و بهره برداری بهینه از این تجهیزات داشته باشند. شرکت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آوانگارد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به عنوان یکی از تأمین کنندگان معتبر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لوازم یدکی سنگ شکن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با ارائه محصولاتی باکیفیت و مطابق با استانداردهای صنعتی بزرگان صنعت سنگ شکن نظیر</a:t>
            </a: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metso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، مسیر خرید مطمئن را برای فعالان صنعت هموار کرده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5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AB4BF9-7C73-7646-15C8-9F050DBA1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939" y="1175323"/>
            <a:ext cx="4968737" cy="450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23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786CF5-A9A8-050F-0B73-5D314D6F5429}"/>
              </a:ext>
            </a:extLst>
          </p:cNvPr>
          <p:cNvSpPr txBox="1"/>
          <p:nvPr/>
        </p:nvSpPr>
        <p:spPr>
          <a:xfrm>
            <a:off x="530087" y="1553532"/>
            <a:ext cx="8690113" cy="3473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000" b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آشنا</a:t>
            </a:r>
            <a:r>
              <a:rPr lang="fa-IR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یی با قطعات کلیدی هیدروکن؛ از منتل تا شفت اصلی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دستگاه سنگ شکن هیدروکن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Hydrocone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Crusher)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یکی از پرکاربردترین تجهیزات در صنایع معدنی و تولید شن و ماسه است که به دلیل طراحی خاص و توان خردایش بالا، عملکرد فوق العاده ای در خردایش سنگ های سخت و نیمه سخت دارد. آشنایی با قطعات کلیدی این دستگاه، نه تنها به خرید مطمئن کمک می کند، بلکه باعث افزایش بهره وری، کاهش استهلاک و بهینه سازی فرآیند تعمیر و نگهداری نیز می شود. شرکت هایی مانند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آوانگارد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با تمرکز بر تولید و تأمین قطعات با کیفیت، نقش مهمی در ارتقای عملکرد دستگاه های سنگ شکن ایفا می کنند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از جمله اصلی ترین قطعات هیدروکن می توان به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منتل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(Mantle)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اشاره کرد که روی شفت اصلی نصب شده و با حرکت دورانی خود، عملیات خردایش را انجام می دهد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کانکیو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(Concave)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نیز به عنوان قطعه ثابت، در مقابل منتل قرار می گیرد و فضای بین این دو، محل اصلی خردایش مواد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شفت اصلی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(Main Shaft)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نیز محور مرکزی و پشتیبان اصلی سیستم حرکتی است که تحت فشار زیادی قرار دارد. اما این ها تنها بخشی از اجزای کلیدی هستند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47D775-589B-FB46-9528-E18600B69E5E}"/>
              </a:ext>
            </a:extLst>
          </p:cNvPr>
          <p:cNvSpPr txBox="1"/>
          <p:nvPr/>
        </p:nvSpPr>
        <p:spPr>
          <a:xfrm>
            <a:off x="755375" y="261209"/>
            <a:ext cx="8425069" cy="6335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ادامه به معرفی کامل تر قطعات مهم و حساس دستگاه هیدروکن می پردازیم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بوش اکسنتریک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(Eccentric Bushing)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انتقال دهنده حرکت چرخشی غیرمرکزی به شفت اصلی برای ایجاد فرآیند خردایش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بوش کنگره ای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(Step Bearing)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بوش کنگره ای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توزیع یکنواخت بار و کاهش سایش در تماس شفت با بدنه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کف گرد عدسی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(Thrust Bearing)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کف گرد عدسی</a:t>
            </a:r>
            <a:r>
              <a:rPr lang="ar-SA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برای تحمل فشار محوری و کاهش اصطکاک بین قطعات درگیر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تاپشل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(Top Shell)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بخش بالایی بدنه که محل نصب کانکیو است و محفظه خردایش را شکل می دهد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باتمشل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(Bottom Shell)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بخش زیرین دستگاه که نگهدارنده اجزای اصلی مانند شفت و بوش هاست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بوش اسپایدر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(Spider Bushing)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قسمت فوقانی شفت قرار می گیرد و نقش هدایت کننده دارد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کاسه نمد سر شفت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(Dust Seal)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جلوگیری از ورود گرد و غبار به داخل دستگاه و افزایش عمر قطعات داخلی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ضربه گیر یا شوک گیر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(Shock Absorber)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کاهش لرزش و ضربات حاصل از خردایش برای حفظ سلامت ساختار دستگاه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استفاده از متریال با کیفیت در ساخت این قطعات مانند فولاد منگنزی، آلیاژهای مقاوم در برابر حرارت و سایش و طراحی های دقیق مهندسی باعث می شود عمر مفید دستگاه افزایش یافته و هزینه های تعمیرات به حداقل برسد. بررسی دوره ای قطعات، جایگزینی به موقع بخش های آسیب دیده و استفاده از قطعات اصل، راهکاری مؤثر برای افزایش بهره وری در خطوط خردایش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37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E2EC30-DE91-A91F-BEF5-B2FA78DD9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13" y="1669843"/>
            <a:ext cx="8166652" cy="37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24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D0AB07-234F-3E84-5E99-FAB75191BA28}"/>
              </a:ext>
            </a:extLst>
          </p:cNvPr>
          <p:cNvSpPr txBox="1"/>
          <p:nvPr/>
        </p:nvSpPr>
        <p:spPr>
          <a:xfrm>
            <a:off x="463826" y="0"/>
            <a:ext cx="8902148" cy="202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000" b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راهنما</a:t>
            </a:r>
            <a:r>
              <a:rPr lang="fa-IR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 خرید قطعات یدکی هیدروکن؛ چگونه انتخابی دقیق و مطمئن داشته باشیم؟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انتخاب قطعات یدکی هیدروکن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Hydrocone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Crusher)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 کیفیت و مطمئن، توجه به چند نکته کلیدی ضروری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اهمیت استفاده از قطعات اصلی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(Genuine Parts)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حفظ عملکرد بهینه دستگاه و افزایش عمر مفید آن غیرقابل انکار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شرکت هایی مانند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آوانگارد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با ارائه قطعات یدکی استاندارد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(Standard Spare Parts)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خدمات مشاوره ای، می توانند در این زمینه راهگشا باشند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0B3716-3839-3095-025A-1EAC302F9369}"/>
              </a:ext>
            </a:extLst>
          </p:cNvPr>
          <p:cNvSpPr txBox="1"/>
          <p:nvPr/>
        </p:nvSpPr>
        <p:spPr>
          <a:xfrm>
            <a:off x="795131" y="2085283"/>
            <a:ext cx="8570843" cy="4772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ar-SA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نکات کلیدی در خرید قطعات یدکی هیدروکن</a:t>
            </a:r>
            <a:r>
              <a:rPr lang="en-US" sz="18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استاندارد بودن قطعات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(Standardization)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اطمینان از مطابقت قطعات با استانداردهای بین المللی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(International Standards)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جلوگیری از مشکلات عملکردی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کیفیت مواد اولیه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(Material Quality)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استفاده از آلیاژهای مقاوم و با کیفیت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(High-Quality Alloys)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مانند فولاد منگنزی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(Manganese Steel)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مولیبدن دار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(Molybdenum-Alloyed Steel)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تولید قطعات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هماهنگی با مدل دستگاه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(Model Compatibility)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تطابق دقیق قطعات با مدل و نسخه خاص هیدروکن برای جلوگیری از مشکلات مکانیکی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خدمات پس از فروش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(After-Sales Service)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وجود گارانتی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(Warranty)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پشتیبانی فنی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(Technical Support)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اطمینان از کیفیت و اصالت قطعات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مشاوره تخصصی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(Technical Consultation) 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دریافت راهنمایی های فنی از کارشناسان مجرب برای انتخاب بهینه قطعات متناسب با نیازهای تولید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با رعایت این موارد و همکاری با تأمین کنندگان معتبر، می توانید از عملکرد بهینه و طول عمر دستگاه هیدروکن خود اطمینان حاصل کنید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7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A25219-C5CB-71D4-0279-C856146FC161}"/>
              </a:ext>
            </a:extLst>
          </p:cNvPr>
          <p:cNvSpPr txBox="1"/>
          <p:nvPr/>
        </p:nvSpPr>
        <p:spPr>
          <a:xfrm>
            <a:off x="331305" y="997052"/>
            <a:ext cx="9392478" cy="4863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ar-SA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خرید قطعات یدکی سنگ شکن هیدروکن و تجهیزات معدنی؛ کیفیت، دوام و عملکرد بهینه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صنایع معدنی و معادن شن و ماسه، تجهیزات سنگ شکن نقش کلیدی در فرآیند خردایش دارند. از جمله مهم ترین دستگاه ها می توان به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سنگ شکن فکی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سنگ شکن هیدروکن و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ماسه ساز خرگوشی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اشاره کرد که هرکدام با کارکرد خاص خود در خردایش انواع مواد معدنی و سنگ ها موثر هستند. در این بین، انتخاب قطعات یدکی با کیفیت برای این دستگاه ها می تواند به عملکرد بهتر و افزایش عمر مفید تجهیزات کمک شایانی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شرکت آوانگارد به عنوان یکی از تأمین کنندگان معتبر قطعات یدکی دستگاه های سنگ شکن 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تجهیزات معادن شن و ماسه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در زمینه تولید و ریخته گری قطعات با استفاده از بهترین متریال های موجود، سهم قابل توجهی در بهبود عملکرد دستگاه ها و کاهش هزینه های عملیاتی ایفا می کند. این شرکت در کنار تولید قطعات اصلی مانند منتل، کانکیو 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هد سنتر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و دیگر لوازم یدکی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برای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سنگ شکن هیدروکن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قطعات دیگر دستگاه ها و ماشین الات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سنگ شکن و راهسازی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نظیر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قطعات ناخن و زیربندی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سرند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نوار نقاله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را نیز تأمین می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خدمات آوانگارد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شامل </a:t>
            </a:r>
            <a:r>
              <a:rPr lang="ar-SA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سازی</a:t>
            </a:r>
            <a:r>
              <a:rPr lang="ar-SA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دقیق و مشاوره تخصصی در انتخاب قطعات متناسب با نیاز دستگاه ها است. با استفاده از این خدمات و قطعات با کیفیت، نه تنها می توان از خرابی های ناگهانی جلوگیری کرد، بلکه قادر هستیم به عملکرد بهینه دستگاه ها نیز دست یابیم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در نهایت، برای خرید قطعات سنگ شکن و تجهیزات معدنی از </a:t>
            </a:r>
            <a:r>
              <a:rPr lang="ar-S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آوانگارد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می توانید از خدمات مشاوره ای بهره مند شده و از کیفیت و دوام بالای محصولات این شرکت اطمینان حاصل کنید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8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8B9957-1698-5741-BBDE-FFD442613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91" y="1451734"/>
            <a:ext cx="8628070" cy="395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87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2150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Salari</dc:creator>
  <cp:lastModifiedBy>Salari</cp:lastModifiedBy>
  <cp:revision>2</cp:revision>
  <dcterms:created xsi:type="dcterms:W3CDTF">2025-04-06T19:27:35Z</dcterms:created>
  <dcterms:modified xsi:type="dcterms:W3CDTF">2025-04-06T19:36:38Z</dcterms:modified>
</cp:coreProperties>
</file>